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1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2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5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6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5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24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5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3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1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8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14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0135" y="573167"/>
            <a:ext cx="815720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Факультет української й іноземної філології та журналістики</a:t>
            </a:r>
          </a:p>
          <a:p>
            <a:pPr algn="ctr"/>
            <a:r>
              <a:rPr lang="uk-UA" dirty="0" smtClean="0"/>
              <a:t>Кафедра англійської філології та прикладної лінгвістики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200" dirty="0" smtClean="0"/>
              <a:t>«</a:t>
            </a:r>
            <a:r>
              <a:rPr lang="ru-RU" sz="3200" dirty="0" err="1" smtClean="0"/>
              <a:t>Філологічний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аналіз</a:t>
            </a:r>
            <a:r>
              <a:rPr lang="ru-RU" sz="3200" dirty="0" smtClean="0"/>
              <a:t> тексту</a:t>
            </a:r>
            <a:r>
              <a:rPr lang="ru-RU" sz="3200" dirty="0" smtClean="0"/>
              <a:t>»</a:t>
            </a:r>
          </a:p>
          <a:p>
            <a:pPr algn="ctr"/>
            <a:r>
              <a:rPr lang="ru-RU" dirty="0"/>
              <a:t> </a:t>
            </a:r>
            <a:r>
              <a:rPr lang="ru-RU" dirty="0" err="1" smtClean="0"/>
              <a:t>дисципліна</a:t>
            </a:r>
            <a:r>
              <a:rPr lang="ru-RU" dirty="0" smtClean="0"/>
              <a:t> </a:t>
            </a:r>
            <a:r>
              <a:rPr lang="ru-RU" dirty="0" err="1" smtClean="0"/>
              <a:t>освітньо-професійної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endParaRPr lang="ru-RU" dirty="0"/>
          </a:p>
          <a:p>
            <a:pPr algn="ctr"/>
            <a:r>
              <a:rPr lang="ru-RU" dirty="0"/>
              <a:t>«</a:t>
            </a:r>
            <a:r>
              <a:rPr lang="ru-RU" dirty="0" err="1"/>
              <a:t>Філологія</a:t>
            </a:r>
            <a:r>
              <a:rPr lang="ru-RU" dirty="0"/>
              <a:t> (</a:t>
            </a:r>
            <a:r>
              <a:rPr lang="ru-RU" dirty="0" err="1"/>
              <a:t>Германські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та </a:t>
            </a:r>
            <a:r>
              <a:rPr lang="ru-RU" dirty="0" err="1"/>
              <a:t>літератури</a:t>
            </a:r>
            <a:r>
              <a:rPr lang="ru-RU" dirty="0"/>
              <a:t> (переклад </a:t>
            </a:r>
            <a:r>
              <a:rPr lang="ru-RU" dirty="0" err="1"/>
              <a:t>включно</a:t>
            </a:r>
            <a:r>
              <a:rPr lang="ru-RU" dirty="0"/>
              <a:t>))»</a:t>
            </a:r>
          </a:p>
          <a:p>
            <a:pPr algn="ctr"/>
            <a:r>
              <a:rPr lang="ru-RU" dirty="0" err="1"/>
              <a:t>першого</a:t>
            </a:r>
            <a:r>
              <a:rPr lang="ru-RU" dirty="0"/>
              <a:t> (</a:t>
            </a:r>
            <a:r>
              <a:rPr lang="ru-RU" dirty="0" err="1"/>
              <a:t>бакалаврського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endParaRPr lang="ru-RU" dirty="0"/>
          </a:p>
          <a:p>
            <a:pPr algn="ctr"/>
            <a:r>
              <a:rPr lang="ru-RU" dirty="0"/>
              <a:t>за </a:t>
            </a:r>
            <a:r>
              <a:rPr lang="ru-RU" dirty="0" err="1"/>
              <a:t>спеціальністю</a:t>
            </a:r>
            <a:r>
              <a:rPr lang="ru-RU" dirty="0"/>
              <a:t> 035 </a:t>
            </a:r>
            <a:r>
              <a:rPr lang="ru-RU" dirty="0" err="1"/>
              <a:t>Філологія</a:t>
            </a:r>
            <a:endParaRPr lang="ru-RU" dirty="0"/>
          </a:p>
          <a:p>
            <a:pPr algn="ctr"/>
            <a:r>
              <a:rPr lang="ru-RU" dirty="0" err="1"/>
              <a:t>спеціалізація</a:t>
            </a:r>
            <a:r>
              <a:rPr lang="ru-RU" dirty="0"/>
              <a:t> 035.041 </a:t>
            </a:r>
            <a:r>
              <a:rPr lang="ru-RU" dirty="0" err="1"/>
              <a:t>Філологія</a:t>
            </a:r>
            <a:r>
              <a:rPr lang="ru-RU" dirty="0"/>
              <a:t> (</a:t>
            </a:r>
            <a:r>
              <a:rPr lang="ru-RU" dirty="0" err="1"/>
              <a:t>Германські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та </a:t>
            </a:r>
            <a:r>
              <a:rPr lang="ru-RU" dirty="0" err="1"/>
              <a:t>літератури</a:t>
            </a:r>
            <a:r>
              <a:rPr lang="ru-RU" dirty="0"/>
              <a:t> (переклад </a:t>
            </a:r>
            <a:r>
              <a:rPr lang="ru-RU" dirty="0" err="1"/>
              <a:t>включно</a:t>
            </a:r>
            <a:r>
              <a:rPr lang="ru-RU" dirty="0"/>
              <a:t>), перша –  </a:t>
            </a:r>
            <a:r>
              <a:rPr lang="ru-RU" dirty="0" err="1"/>
              <a:t>англійська</a:t>
            </a:r>
            <a:r>
              <a:rPr lang="ru-RU" dirty="0"/>
              <a:t>)</a:t>
            </a:r>
          </a:p>
          <a:p>
            <a:pPr algn="ctr"/>
            <a:r>
              <a:rPr lang="uk-UA" dirty="0" smtClean="0"/>
              <a:t>431 група</a:t>
            </a:r>
          </a:p>
          <a:p>
            <a:pPr algn="ctr"/>
            <a:endParaRPr lang="uk-UA" dirty="0"/>
          </a:p>
          <a:p>
            <a:pPr algn="ctr"/>
            <a:r>
              <a:rPr lang="uk-UA" dirty="0" smtClean="0"/>
              <a:t>2020-2021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7127" y="4636260"/>
            <a:ext cx="8312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err="1" smtClean="0">
                <a:solidFill>
                  <a:prstClr val="black"/>
                </a:solidFill>
              </a:rPr>
              <a:t>Викладач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курсу: Борисова </a:t>
            </a:r>
            <a:r>
              <a:rPr lang="ru-RU" dirty="0" err="1">
                <a:solidFill>
                  <a:prstClr val="black"/>
                </a:solidFill>
              </a:rPr>
              <a:t>Тетяна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Сергіївна</a:t>
            </a:r>
            <a:r>
              <a:rPr lang="ru-RU" dirty="0">
                <a:solidFill>
                  <a:prstClr val="black"/>
                </a:solidFill>
              </a:rPr>
              <a:t>, доцент </a:t>
            </a:r>
            <a:r>
              <a:rPr lang="ru-RU" dirty="0" err="1">
                <a:solidFill>
                  <a:prstClr val="black"/>
                </a:solidFill>
              </a:rPr>
              <a:t>кафедри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англійської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філології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  <a:r>
              <a:rPr lang="ru-RU" dirty="0">
                <a:solidFill>
                  <a:prstClr val="black"/>
                </a:solidFill>
              </a:rPr>
              <a:t>та </a:t>
            </a:r>
            <a:r>
              <a:rPr lang="ru-RU" dirty="0" err="1">
                <a:solidFill>
                  <a:prstClr val="black"/>
                </a:solidFill>
              </a:rPr>
              <a:t>прикладної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лінгвістики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7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335" y="352511"/>
            <a:ext cx="10058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400" dirty="0"/>
              <a:t>Даний </a:t>
            </a:r>
            <a:r>
              <a:rPr lang="ru-RU" sz="2400" dirty="0" smtClean="0"/>
              <a:t>курс  </a:t>
            </a:r>
            <a:r>
              <a:rPr lang="ru-RU" sz="2400" dirty="0" err="1"/>
              <a:t>призначений</a:t>
            </a:r>
            <a:r>
              <a:rPr lang="ru-RU" sz="2400" dirty="0"/>
              <a:t> </a:t>
            </a:r>
            <a:r>
              <a:rPr lang="ru-RU" sz="2400" dirty="0" smtClean="0"/>
              <a:t>для студент</a:t>
            </a:r>
            <a:r>
              <a:rPr lang="uk-UA" sz="2400" dirty="0" err="1" smtClean="0"/>
              <a:t>ів</a:t>
            </a:r>
            <a:r>
              <a:rPr lang="uk-UA" sz="2400" dirty="0" smtClean="0"/>
              <a:t> </a:t>
            </a:r>
            <a:r>
              <a:rPr lang="en-US" sz="2400" dirty="0" smtClean="0"/>
              <a:t>4</a:t>
            </a:r>
            <a:r>
              <a:rPr lang="ru-RU" sz="2400" dirty="0" smtClean="0"/>
              <a:t>-го курсу </a:t>
            </a:r>
            <a:endParaRPr lang="ru-RU" sz="2400" dirty="0"/>
          </a:p>
          <a:p>
            <a:pPr algn="ctr"/>
            <a:r>
              <a:rPr lang="ru-RU" sz="2400" dirty="0" smtClean="0"/>
              <a:t> факультету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й </a:t>
            </a:r>
            <a:r>
              <a:rPr lang="ru-RU" sz="2400" dirty="0" err="1" smtClean="0"/>
              <a:t>іноземної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філології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журналістики</a:t>
            </a:r>
            <a:endParaRPr lang="ru-RU" sz="2400" dirty="0" smtClean="0"/>
          </a:p>
          <a:p>
            <a:endParaRPr lang="uk-UA" sz="2400" dirty="0"/>
          </a:p>
          <a:p>
            <a:endParaRPr lang="uk-UA" sz="2400" dirty="0"/>
          </a:p>
          <a:p>
            <a:r>
              <a:rPr lang="ru-RU" sz="2400" dirty="0" smtClean="0"/>
              <a:t>       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pPr algn="just"/>
            <a:r>
              <a:rPr lang="ru-RU" sz="2400" dirty="0" smtClean="0"/>
              <a:t>Мета </a:t>
            </a:r>
            <a:r>
              <a:rPr lang="ru-RU" sz="2400" dirty="0"/>
              <a:t>курсу: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отриманих</a:t>
            </a:r>
            <a:r>
              <a:rPr lang="ru-RU" sz="2400" dirty="0"/>
              <a:t> </a:t>
            </a:r>
            <a:r>
              <a:rPr lang="ru-RU" sz="2400" dirty="0" err="1"/>
              <a:t>раніше</a:t>
            </a:r>
            <a:r>
              <a:rPr lang="ru-RU" sz="2400" dirty="0"/>
              <a:t> </a:t>
            </a:r>
            <a:r>
              <a:rPr lang="ru-RU" sz="2400" dirty="0" err="1" smtClean="0"/>
              <a:t>знань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лексикології</a:t>
            </a:r>
            <a:r>
              <a:rPr lang="ru-RU" sz="2400" dirty="0"/>
              <a:t>, </a:t>
            </a:r>
            <a:r>
              <a:rPr lang="ru-RU" sz="2400" dirty="0" err="1"/>
              <a:t>стилістики</a:t>
            </a:r>
            <a:r>
              <a:rPr lang="ru-RU" sz="2400" dirty="0"/>
              <a:t> та практичного курсу </a:t>
            </a:r>
            <a:r>
              <a:rPr lang="ru-RU" sz="2400" dirty="0" err="1"/>
              <a:t>англійської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 </a:t>
            </a:r>
            <a:r>
              <a:rPr lang="ru-RU" sz="2400" dirty="0" err="1"/>
              <a:t>навчити</a:t>
            </a:r>
            <a:r>
              <a:rPr lang="ru-RU" sz="2400" dirty="0"/>
              <a:t> </a:t>
            </a:r>
            <a:r>
              <a:rPr lang="ru-RU" sz="2400" dirty="0" err="1"/>
              <a:t>майбутнього</a:t>
            </a:r>
            <a:r>
              <a:rPr lang="ru-RU" sz="2400" dirty="0"/>
              <a:t> </a:t>
            </a:r>
            <a:r>
              <a:rPr lang="ru-RU" sz="2400" dirty="0" err="1"/>
              <a:t>філолога-лінгвіста</a:t>
            </a:r>
            <a:r>
              <a:rPr lang="ru-RU" sz="2400" dirty="0"/>
              <a:t> </a:t>
            </a:r>
            <a:r>
              <a:rPr lang="ru-RU" sz="2400" dirty="0" err="1"/>
              <a:t>сприймати</a:t>
            </a:r>
            <a:r>
              <a:rPr lang="ru-RU" sz="2400" dirty="0"/>
              <a:t> та </a:t>
            </a:r>
            <a:r>
              <a:rPr lang="ru-RU" sz="2400" dirty="0" err="1"/>
              <a:t>аналізувати</a:t>
            </a:r>
            <a:r>
              <a:rPr lang="ru-RU" sz="2400" dirty="0"/>
              <a:t> </a:t>
            </a:r>
            <a:r>
              <a:rPr lang="ru-RU" sz="2400" dirty="0" err="1"/>
              <a:t>художній</a:t>
            </a:r>
            <a:r>
              <a:rPr lang="ru-RU" sz="2400" dirty="0"/>
              <a:t> текст, 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закладено</a:t>
            </a:r>
            <a:r>
              <a:rPr lang="ru-RU" sz="2400" dirty="0"/>
              <a:t> в </a:t>
            </a:r>
            <a:r>
              <a:rPr lang="ru-RU" sz="2400" dirty="0" err="1"/>
              <a:t>ньому</a:t>
            </a:r>
            <a:r>
              <a:rPr lang="ru-RU" sz="2400" dirty="0"/>
              <a:t>; </a:t>
            </a:r>
            <a:r>
              <a:rPr lang="ru-RU" sz="2400" dirty="0" err="1"/>
              <a:t>розвивати</a:t>
            </a:r>
            <a:r>
              <a:rPr lang="ru-RU" sz="2400" dirty="0"/>
              <a:t> </a:t>
            </a:r>
            <a:r>
              <a:rPr lang="ru-RU" sz="2400" dirty="0" err="1"/>
              <a:t>вміння</a:t>
            </a:r>
            <a:r>
              <a:rPr lang="ru-RU" sz="2400" dirty="0"/>
              <a:t> правильно </a:t>
            </a:r>
            <a:r>
              <a:rPr lang="ru-RU" sz="2400" dirty="0" err="1"/>
              <a:t>оцінювати</a:t>
            </a:r>
            <a:r>
              <a:rPr lang="ru-RU" sz="2400" dirty="0"/>
              <a:t> </a:t>
            </a:r>
            <a:r>
              <a:rPr lang="ru-RU" sz="2400" dirty="0" err="1"/>
              <a:t>твір</a:t>
            </a:r>
            <a:r>
              <a:rPr lang="ru-RU" sz="2400" dirty="0"/>
              <a:t>, </a:t>
            </a:r>
            <a:r>
              <a:rPr lang="ru-RU" sz="2400" dirty="0" err="1"/>
              <a:t>розглядаючи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як </a:t>
            </a:r>
            <a:r>
              <a:rPr lang="ru-RU" sz="2400" dirty="0" err="1"/>
              <a:t>цілісну</a:t>
            </a:r>
            <a:r>
              <a:rPr lang="ru-RU" sz="2400" dirty="0"/>
              <a:t> та </a:t>
            </a:r>
            <a:r>
              <a:rPr lang="ru-RU" sz="2400" dirty="0" err="1"/>
              <a:t>нерозривну</a:t>
            </a:r>
            <a:r>
              <a:rPr lang="ru-RU" sz="2400" dirty="0"/>
              <a:t> </a:t>
            </a:r>
            <a:r>
              <a:rPr lang="ru-RU" sz="2400" dirty="0" err="1"/>
              <a:t>єдність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та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1028" name="Picture 4" descr="C:\Users\Тата\Desktop\читаю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00329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2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792356"/>
            <a:ext cx="968432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Даний </a:t>
            </a:r>
            <a:r>
              <a:rPr lang="ru-RU" sz="2400" dirty="0"/>
              <a:t>курс  </a:t>
            </a:r>
            <a:r>
              <a:rPr lang="ru-RU" sz="2400" dirty="0" err="1"/>
              <a:t>допоможе</a:t>
            </a:r>
            <a:r>
              <a:rPr lang="ru-RU" sz="2400" dirty="0"/>
              <a:t> </a:t>
            </a:r>
            <a:r>
              <a:rPr lang="ru-RU" sz="2400" dirty="0" err="1"/>
              <a:t>навчитися</a:t>
            </a:r>
            <a:r>
              <a:rPr lang="ru-RU" sz="2400" dirty="0"/>
              <a:t> </a:t>
            </a:r>
            <a:r>
              <a:rPr lang="ru-RU" sz="2400" dirty="0" err="1"/>
              <a:t>оцінювати</a:t>
            </a:r>
            <a:r>
              <a:rPr lang="ru-RU" sz="2400" dirty="0"/>
              <a:t>  </a:t>
            </a:r>
            <a:r>
              <a:rPr lang="ru-RU" sz="2400" dirty="0" err="1"/>
              <a:t>художній</a:t>
            </a:r>
            <a:r>
              <a:rPr lang="ru-RU" sz="2400" dirty="0"/>
              <a:t>  текст,   </a:t>
            </a:r>
            <a:r>
              <a:rPr lang="ru-RU" sz="2400" dirty="0" err="1"/>
              <a:t>розглядаючи</a:t>
            </a:r>
            <a:r>
              <a:rPr lang="ru-RU" sz="2400" dirty="0"/>
              <a:t>   </a:t>
            </a:r>
            <a:r>
              <a:rPr lang="ru-RU" sz="2400" dirty="0" err="1"/>
              <a:t>його</a:t>
            </a:r>
            <a:r>
              <a:rPr lang="ru-RU" sz="2400" dirty="0"/>
              <a:t>   як   </a:t>
            </a:r>
            <a:r>
              <a:rPr lang="ru-RU" sz="2400" dirty="0" err="1"/>
              <a:t>цілісну</a:t>
            </a:r>
            <a:r>
              <a:rPr lang="ru-RU" sz="2400" dirty="0"/>
              <a:t> </a:t>
            </a:r>
            <a:r>
              <a:rPr lang="ru-RU" sz="2400" dirty="0" err="1"/>
              <a:t>єдність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та </a:t>
            </a:r>
            <a:r>
              <a:rPr lang="ru-RU" sz="2400" dirty="0" err="1"/>
              <a:t>змісту</a:t>
            </a:r>
            <a:r>
              <a:rPr lang="ru-RU" sz="2400" dirty="0"/>
              <a:t>; </a:t>
            </a:r>
            <a:r>
              <a:rPr lang="ru-RU" sz="2400" dirty="0" err="1"/>
              <a:t>визначати</a:t>
            </a:r>
            <a:r>
              <a:rPr lang="ru-RU" sz="2400" dirty="0"/>
              <a:t> </a:t>
            </a:r>
            <a:r>
              <a:rPr lang="ru-RU" sz="2400" dirty="0" err="1"/>
              <a:t>авторську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 у </a:t>
            </a:r>
            <a:r>
              <a:rPr lang="ru-RU" sz="2400" dirty="0" err="1"/>
              <a:t>тексті</a:t>
            </a:r>
            <a:r>
              <a:rPr lang="ru-RU" sz="2400" dirty="0"/>
              <a:t>; </a:t>
            </a:r>
            <a:r>
              <a:rPr lang="ru-RU" sz="2400" dirty="0" err="1"/>
              <a:t>розрізняти</a:t>
            </a:r>
            <a:r>
              <a:rPr lang="ru-RU" sz="2400" dirty="0"/>
              <a:t>   </a:t>
            </a:r>
            <a:r>
              <a:rPr lang="ru-RU" sz="2400" dirty="0" err="1"/>
              <a:t>види</a:t>
            </a:r>
            <a:r>
              <a:rPr lang="ru-RU" sz="2400" dirty="0"/>
              <a:t>   </a:t>
            </a:r>
            <a:r>
              <a:rPr lang="ru-RU" sz="2400" dirty="0" err="1"/>
              <a:t>мовлення</a:t>
            </a:r>
            <a:r>
              <a:rPr lang="ru-RU" sz="2400" dirty="0"/>
              <a:t>   в   </a:t>
            </a:r>
            <a:r>
              <a:rPr lang="ru-RU" sz="2400" dirty="0" err="1"/>
              <a:t>тексті</a:t>
            </a:r>
            <a:r>
              <a:rPr lang="ru-RU" sz="2400" dirty="0"/>
              <a:t>,   </a:t>
            </a:r>
            <a:r>
              <a:rPr lang="ru-RU" sz="2400" dirty="0" err="1"/>
              <a:t>типи</a:t>
            </a:r>
            <a:r>
              <a:rPr lang="ru-RU" sz="2400" dirty="0"/>
              <a:t>   </a:t>
            </a:r>
            <a:r>
              <a:rPr lang="ru-RU" sz="2400" dirty="0" err="1"/>
              <a:t>текстів</a:t>
            </a:r>
            <a:r>
              <a:rPr lang="ru-RU" sz="2400" dirty="0"/>
              <a:t>   за </a:t>
            </a:r>
            <a:r>
              <a:rPr lang="ru-RU" sz="2400" dirty="0" err="1"/>
              <a:t>стилістичним</a:t>
            </a:r>
            <a:r>
              <a:rPr lang="ru-RU" sz="2400" dirty="0"/>
              <a:t> та </a:t>
            </a:r>
            <a:r>
              <a:rPr lang="ru-RU" sz="2400" dirty="0" err="1"/>
              <a:t>функціональним</a:t>
            </a:r>
            <a:r>
              <a:rPr lang="ru-RU" sz="2400" dirty="0"/>
              <a:t> </a:t>
            </a:r>
            <a:r>
              <a:rPr lang="ru-RU" sz="2400" dirty="0" err="1"/>
              <a:t>напрямом</a:t>
            </a:r>
            <a:r>
              <a:rPr lang="ru-RU" sz="2400" dirty="0"/>
              <a:t>; </a:t>
            </a:r>
            <a:r>
              <a:rPr lang="ru-RU" sz="2400" dirty="0" err="1"/>
              <a:t>визначати</a:t>
            </a:r>
            <a:r>
              <a:rPr lang="ru-RU" sz="2400" dirty="0"/>
              <a:t> в </a:t>
            </a:r>
            <a:r>
              <a:rPr lang="ru-RU" sz="2400" dirty="0" err="1"/>
              <a:t>текстуі</a:t>
            </a:r>
            <a:r>
              <a:rPr lang="ru-RU" sz="2400" dirty="0"/>
              <a:t> </a:t>
            </a:r>
            <a:r>
              <a:rPr lang="ru-RU" sz="2400" dirty="0" err="1"/>
              <a:t>стилістичні</a:t>
            </a:r>
            <a:r>
              <a:rPr lang="ru-RU" sz="2400" dirty="0"/>
              <a:t> </a:t>
            </a:r>
            <a:r>
              <a:rPr lang="ru-RU" sz="2400" dirty="0" err="1"/>
              <a:t>прийоми</a:t>
            </a:r>
            <a:r>
              <a:rPr lang="ru-RU" sz="2400" dirty="0"/>
              <a:t> та </a:t>
            </a:r>
            <a:r>
              <a:rPr lang="ru-RU" sz="2400" dirty="0" err="1"/>
              <a:t>виразні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.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	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58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29813" y="1013195"/>
            <a:ext cx="78604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Як </a:t>
            </a:r>
            <a:r>
              <a:rPr lang="ru-RU" sz="2800" dirty="0" err="1"/>
              <a:t>матеріал</a:t>
            </a:r>
            <a:r>
              <a:rPr lang="ru-RU" sz="2800" dirty="0"/>
              <a:t> для </a:t>
            </a:r>
            <a:r>
              <a:rPr lang="ru-RU" sz="2800" dirty="0" err="1"/>
              <a:t>практичних</a:t>
            </a:r>
            <a:r>
              <a:rPr lang="ru-RU" sz="2800" dirty="0"/>
              <a:t> </a:t>
            </a:r>
            <a:r>
              <a:rPr lang="ru-RU" sz="2800" dirty="0" err="1"/>
              <a:t>занятть</a:t>
            </a:r>
            <a:r>
              <a:rPr lang="ru-RU" sz="2800" dirty="0"/>
              <a:t> </a:t>
            </a:r>
            <a:r>
              <a:rPr lang="ru-RU" sz="2800" dirty="0" err="1"/>
              <a:t>пропонуються</a:t>
            </a:r>
            <a:r>
              <a:rPr lang="ru-RU" sz="2800" dirty="0"/>
              <a:t> </a:t>
            </a:r>
            <a:r>
              <a:rPr lang="ru-RU" sz="2800" dirty="0" err="1"/>
              <a:t>уривки</a:t>
            </a:r>
            <a:r>
              <a:rPr lang="ru-RU" sz="2800" dirty="0"/>
              <a:t> з </a:t>
            </a:r>
            <a:r>
              <a:rPr lang="ru-RU" sz="2800" dirty="0" err="1"/>
              <a:t>творів</a:t>
            </a:r>
            <a:r>
              <a:rPr lang="ru-RU" sz="2800" dirty="0"/>
              <a:t> </a:t>
            </a:r>
            <a:r>
              <a:rPr lang="ru-RU" sz="2800" dirty="0" err="1"/>
              <a:t>відомих</a:t>
            </a:r>
            <a:r>
              <a:rPr lang="ru-RU" sz="2800" dirty="0"/>
              <a:t> </a:t>
            </a:r>
            <a:r>
              <a:rPr lang="ru-RU" sz="2800" dirty="0" err="1"/>
              <a:t>американських</a:t>
            </a:r>
            <a:r>
              <a:rPr lang="ru-RU" sz="2800" dirty="0"/>
              <a:t> та </a:t>
            </a:r>
            <a:r>
              <a:rPr lang="ru-RU" sz="2800" dirty="0" err="1"/>
              <a:t>британських</a:t>
            </a:r>
            <a:r>
              <a:rPr lang="ru-RU" sz="2800" dirty="0"/>
              <a:t> </a:t>
            </a:r>
            <a:r>
              <a:rPr lang="ru-RU" sz="2800" dirty="0" err="1" smtClean="0"/>
              <a:t>авторів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098" name="Picture 2" descr="C:\Users\Тата\Desktop\книг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453" y="30528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51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708</TotalTime>
  <Words>165</Words>
  <Application>Microsoft Office PowerPoint</Application>
  <PresentationFormat>Произвольный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Travis Hirschi</dc:title>
  <dc:creator>soft</dc:creator>
  <cp:lastModifiedBy>Тата</cp:lastModifiedBy>
  <cp:revision>20</cp:revision>
  <dcterms:created xsi:type="dcterms:W3CDTF">2015-02-26T17:59:54Z</dcterms:created>
  <dcterms:modified xsi:type="dcterms:W3CDTF">2020-06-25T14:56:41Z</dcterms:modified>
</cp:coreProperties>
</file>